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871152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917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8941" y="2244726"/>
            <a:ext cx="21533644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8941" y="7204076"/>
            <a:ext cx="21533644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546685" y="730250"/>
            <a:ext cx="619092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3917" y="730250"/>
            <a:ext cx="1821387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3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964" y="3419477"/>
            <a:ext cx="2476369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8964" y="9178927"/>
            <a:ext cx="2476369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4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3917" y="3651250"/>
            <a:ext cx="12202398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35210" y="3651250"/>
            <a:ext cx="12202398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9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57" y="730251"/>
            <a:ext cx="2476369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658" y="3362326"/>
            <a:ext cx="1214632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7658" y="5010150"/>
            <a:ext cx="1214632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35209" y="3362326"/>
            <a:ext cx="1220613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35209" y="5010150"/>
            <a:ext cx="1220613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58" y="914400"/>
            <a:ext cx="926021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6138" y="1974851"/>
            <a:ext cx="1453521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7658" y="4114800"/>
            <a:ext cx="926021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8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58" y="914400"/>
            <a:ext cx="926021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06138" y="1974851"/>
            <a:ext cx="1453521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7658" y="4114800"/>
            <a:ext cx="926021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9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3918" y="730251"/>
            <a:ext cx="2476369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3918" y="3651250"/>
            <a:ext cx="2476369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73917" y="12712701"/>
            <a:ext cx="646009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1D2B41-D9AF-4034-A963-8AC2FA6C11AA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10693" y="12712701"/>
            <a:ext cx="969014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277515" y="12712701"/>
            <a:ext cx="646009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1E14F4-69E3-4867-9592-A04920F0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o men sitting in the grass&#10;&#10;AI-generated content may be incorrect.">
            <a:extLst>
              <a:ext uri="{FF2B5EF4-FFF2-40B4-BE49-F238E27FC236}">
                <a16:creationId xmlns:a16="http://schemas.microsoft.com/office/drawing/2014/main" id="{A4BE23C7-BCB0-2F8B-2E2B-1CD41862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311" y="333087"/>
            <a:ext cx="6644413" cy="4406538"/>
          </a:xfrm>
          <a:prstGeom prst="rect">
            <a:avLst/>
          </a:prstGeom>
        </p:spPr>
      </p:pic>
      <p:pic>
        <p:nvPicPr>
          <p:cNvPr id="11" name="Picture 10" descr="A person and two boys posing for a picture&#10;&#10;AI-generated content may be incorrect.">
            <a:extLst>
              <a:ext uri="{FF2B5EF4-FFF2-40B4-BE49-F238E27FC236}">
                <a16:creationId xmlns:a16="http://schemas.microsoft.com/office/drawing/2014/main" id="{8E9CCA73-C8F1-5039-097F-204AE5B2D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692" y="333086"/>
            <a:ext cx="4412666" cy="4406538"/>
          </a:xfrm>
          <a:prstGeom prst="rect">
            <a:avLst/>
          </a:prstGeom>
        </p:spPr>
      </p:pic>
      <p:pic>
        <p:nvPicPr>
          <p:cNvPr id="13" name="Picture 12" descr="Two men sitting together with a flower on their head&#10;&#10;AI-generated content may be incorrect.">
            <a:extLst>
              <a:ext uri="{FF2B5EF4-FFF2-40B4-BE49-F238E27FC236}">
                <a16:creationId xmlns:a16="http://schemas.microsoft.com/office/drawing/2014/main" id="{EF201406-038B-CF33-24A1-258986D8B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21" y="4993626"/>
            <a:ext cx="4406537" cy="4406537"/>
          </a:xfrm>
          <a:prstGeom prst="rect">
            <a:avLst/>
          </a:prstGeom>
        </p:spPr>
      </p:pic>
      <p:pic>
        <p:nvPicPr>
          <p:cNvPr id="15" name="Picture 14" descr="A group of men sitting on a rock&#10;&#10;AI-generated content may be incorrect.">
            <a:extLst>
              <a:ext uri="{FF2B5EF4-FFF2-40B4-BE49-F238E27FC236}">
                <a16:creationId xmlns:a16="http://schemas.microsoft.com/office/drawing/2014/main" id="{D704EB63-AE07-DCE3-1EA3-0C74FBE6D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r="7491"/>
          <a:stretch>
            <a:fillRect/>
          </a:stretch>
        </p:blipFill>
        <p:spPr>
          <a:xfrm>
            <a:off x="6190820" y="333086"/>
            <a:ext cx="5656871" cy="3981006"/>
          </a:xfrm>
          <a:prstGeom prst="rect">
            <a:avLst/>
          </a:prstGeom>
        </p:spPr>
      </p:pic>
      <p:pic>
        <p:nvPicPr>
          <p:cNvPr id="17" name="Picture 16" descr="A person dancing in front of a stage&#10;&#10;AI-generated content may be incorrect.">
            <a:extLst>
              <a:ext uri="{FF2B5EF4-FFF2-40B4-BE49-F238E27FC236}">
                <a16:creationId xmlns:a16="http://schemas.microsoft.com/office/drawing/2014/main" id="{5A3198E6-8C10-50F9-F060-816DB09FF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918" y="4993626"/>
            <a:ext cx="6609806" cy="4406537"/>
          </a:xfrm>
          <a:prstGeom prst="rect">
            <a:avLst/>
          </a:prstGeom>
        </p:spPr>
      </p:pic>
      <p:pic>
        <p:nvPicPr>
          <p:cNvPr id="19" name="Picture 18" descr="A person on a stage&#10;&#10;AI-generated content may be incorrect.">
            <a:extLst>
              <a:ext uri="{FF2B5EF4-FFF2-40B4-BE49-F238E27FC236}">
                <a16:creationId xmlns:a16="http://schemas.microsoft.com/office/drawing/2014/main" id="{4CD3CF62-D78C-B9AF-060A-090FDDF9D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33" y="333086"/>
            <a:ext cx="4395603" cy="4406538"/>
          </a:xfrm>
          <a:prstGeom prst="rect">
            <a:avLst/>
          </a:prstGeom>
        </p:spPr>
      </p:pic>
      <p:pic>
        <p:nvPicPr>
          <p:cNvPr id="21" name="Picture 20" descr="A person sitting on a boat in water&#10;&#10;AI-generated content may be incorrect.">
            <a:extLst>
              <a:ext uri="{FF2B5EF4-FFF2-40B4-BE49-F238E27FC236}">
                <a16:creationId xmlns:a16="http://schemas.microsoft.com/office/drawing/2014/main" id="{C8A6E99A-5BF9-963B-FC60-5C9EA5DCF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599" y="4993626"/>
            <a:ext cx="4406537" cy="4406537"/>
          </a:xfrm>
          <a:prstGeom prst="rect">
            <a:avLst/>
          </a:prstGeom>
        </p:spPr>
      </p:pic>
      <p:pic>
        <p:nvPicPr>
          <p:cNvPr id="23" name="Picture 2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FA3E968-ED87-DCF9-9154-888756D48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-2470" b="-1"/>
          <a:stretch>
            <a:fillRect/>
          </a:stretch>
        </p:blipFill>
        <p:spPr>
          <a:xfrm>
            <a:off x="6190819" y="4505235"/>
            <a:ext cx="5656871" cy="4894928"/>
          </a:xfrm>
          <a:prstGeom prst="rect">
            <a:avLst/>
          </a:prstGeom>
        </p:spPr>
      </p:pic>
      <p:pic>
        <p:nvPicPr>
          <p:cNvPr id="25" name="Picture 24" descr="A group of people kneeling in a line&#10;&#10;AI-generated content may be incorrect.">
            <a:extLst>
              <a:ext uri="{FF2B5EF4-FFF2-40B4-BE49-F238E27FC236}">
                <a16:creationId xmlns:a16="http://schemas.microsoft.com/office/drawing/2014/main" id="{5CE5E0CF-2412-B4F8-EF69-9BBAD8247C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541" r="10041" b="-541"/>
          <a:stretch>
            <a:fillRect/>
          </a:stretch>
        </p:blipFill>
        <p:spPr>
          <a:xfrm>
            <a:off x="259680" y="4739624"/>
            <a:ext cx="5586900" cy="4660540"/>
          </a:xfrm>
          <a:prstGeom prst="rect">
            <a:avLst/>
          </a:prstGeom>
        </p:spPr>
      </p:pic>
      <p:pic>
        <p:nvPicPr>
          <p:cNvPr id="27" name="Picture 26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B7C29E9F-42D0-2884-D59A-ED7BF6E33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9" y="333086"/>
            <a:ext cx="5586900" cy="41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DM TSB</dc:creator>
  <cp:lastModifiedBy>DM TSB</cp:lastModifiedBy>
  <cp:revision>1</cp:revision>
  <dcterms:created xsi:type="dcterms:W3CDTF">2025-08-10T23:10:56Z</dcterms:created>
  <dcterms:modified xsi:type="dcterms:W3CDTF">2025-08-10T23:52:58Z</dcterms:modified>
</cp:coreProperties>
</file>